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62" r:id="rId8"/>
    <p:sldId id="266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1642-8643-4968-8FE4-0193FE343F16}" type="datetimeFigureOut">
              <a:rPr lang="zh-TW" altLang="en-US" smtClean="0"/>
              <a:t>2025/1/16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6497-CF46-459B-BF2D-D55E7424C4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70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1642-8643-4968-8FE4-0193FE343F16}" type="datetimeFigureOut">
              <a:rPr lang="zh-TW" altLang="en-US" smtClean="0"/>
              <a:t>2025/1/16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6497-CF46-459B-BF2D-D55E7424C4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3323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1642-8643-4968-8FE4-0193FE343F16}" type="datetimeFigureOut">
              <a:rPr lang="zh-TW" altLang="en-US" smtClean="0"/>
              <a:t>2025/1/16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6497-CF46-459B-BF2D-D55E7424C4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4475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1642-8643-4968-8FE4-0193FE343F16}" type="datetimeFigureOut">
              <a:rPr lang="zh-TW" altLang="en-US" smtClean="0"/>
              <a:t>2025/1/16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6497-CF46-459B-BF2D-D55E7424C4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7770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1642-8643-4968-8FE4-0193FE343F16}" type="datetimeFigureOut">
              <a:rPr lang="zh-TW" altLang="en-US" smtClean="0"/>
              <a:t>2025/1/16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6497-CF46-459B-BF2D-D55E7424C4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615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1642-8643-4968-8FE4-0193FE343F16}" type="datetimeFigureOut">
              <a:rPr lang="zh-TW" altLang="en-US" smtClean="0"/>
              <a:t>2025/1/16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6497-CF46-459B-BF2D-D55E7424C4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266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1642-8643-4968-8FE4-0193FE343F16}" type="datetimeFigureOut">
              <a:rPr lang="zh-TW" altLang="en-US" smtClean="0"/>
              <a:t>2025/1/16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6497-CF46-459B-BF2D-D55E7424C4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477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1642-8643-4968-8FE4-0193FE343F16}" type="datetimeFigureOut">
              <a:rPr lang="zh-TW" altLang="en-US" smtClean="0"/>
              <a:t>2025/1/16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6497-CF46-459B-BF2D-D55E7424C4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2379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1642-8643-4968-8FE4-0193FE343F16}" type="datetimeFigureOut">
              <a:rPr lang="zh-TW" altLang="en-US" smtClean="0"/>
              <a:t>2025/1/16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6497-CF46-459B-BF2D-D55E7424C4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234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1642-8643-4968-8FE4-0193FE343F16}" type="datetimeFigureOut">
              <a:rPr lang="zh-TW" altLang="en-US" smtClean="0"/>
              <a:t>2025/1/16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6497-CF46-459B-BF2D-D55E7424C4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4914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1642-8643-4968-8FE4-0193FE343F16}" type="datetimeFigureOut">
              <a:rPr lang="zh-TW" altLang="en-US" smtClean="0"/>
              <a:t>2025/1/16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6497-CF46-459B-BF2D-D55E7424C4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511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61642-8643-4968-8FE4-0193FE343F16}" type="datetimeFigureOut">
              <a:rPr lang="zh-TW" altLang="en-US" smtClean="0"/>
              <a:t>2025/1/16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F6497-CF46-459B-BF2D-D55E7424C4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053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4389" y="0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步驟一：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進入本校首頁   教職員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008" y="895747"/>
            <a:ext cx="11485984" cy="5809073"/>
          </a:xfrm>
          <a:prstGeom prst="rect">
            <a:avLst/>
          </a:prstGeom>
        </p:spPr>
      </p:pic>
      <p:sp>
        <p:nvSpPr>
          <p:cNvPr id="4" name="向右箭號 3"/>
          <p:cNvSpPr/>
          <p:nvPr/>
        </p:nvSpPr>
        <p:spPr>
          <a:xfrm>
            <a:off x="6243638" y="429815"/>
            <a:ext cx="628651" cy="4659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8920064" y="1791495"/>
            <a:ext cx="528639" cy="382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 rot="5400000">
            <a:off x="9103023" y="1110656"/>
            <a:ext cx="628651" cy="4659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90259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3912" y="0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步驟二：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網頁往下滑，點選人力資源處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115" y="962496"/>
            <a:ext cx="11525770" cy="589550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909651" y="6306620"/>
            <a:ext cx="1186350" cy="3571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>
            <a:off x="4151257" y="6252248"/>
            <a:ext cx="628651" cy="4659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69656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6776" y="0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步驟三：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職能考核   薪資及考核查詢系統</a:t>
            </a:r>
          </a:p>
        </p:txBody>
      </p:sp>
      <p:sp>
        <p:nvSpPr>
          <p:cNvPr id="3" name="向右箭號 2"/>
          <p:cNvSpPr/>
          <p:nvPr/>
        </p:nvSpPr>
        <p:spPr>
          <a:xfrm>
            <a:off x="5300662" y="429815"/>
            <a:ext cx="628651" cy="4659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044" y="1147665"/>
            <a:ext cx="11337911" cy="571033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255551" y="1959967"/>
            <a:ext cx="860457" cy="3540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9341984" y="3224212"/>
            <a:ext cx="938212" cy="4095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8599519" y="3228691"/>
            <a:ext cx="628651" cy="4659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671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2927" y="0"/>
            <a:ext cx="11110912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步驟四：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網頁往下滑，點選薪資及考核查詢系統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365" y="877790"/>
            <a:ext cx="11737088" cy="588690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517390" y="5290456"/>
            <a:ext cx="1365770" cy="2708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760346" y="5192917"/>
            <a:ext cx="628651" cy="4659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257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888" y="1325563"/>
            <a:ext cx="10319912" cy="553243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1064" y="0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步驟五：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點選薪資及考核查詢系統後的畫面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800599" y="3445450"/>
            <a:ext cx="4371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輸入個人的帳號密碼</a:t>
            </a:r>
          </a:p>
        </p:txBody>
      </p:sp>
      <p:sp>
        <p:nvSpPr>
          <p:cNvPr id="9" name="向右箭號 8"/>
          <p:cNvSpPr/>
          <p:nvPr/>
        </p:nvSpPr>
        <p:spPr>
          <a:xfrm rot="10800000">
            <a:off x="4010890" y="3274107"/>
            <a:ext cx="628651" cy="4659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 rot="10800000">
            <a:off x="4010890" y="3901679"/>
            <a:ext cx="628651" cy="4659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1762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3928" y="0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步驟六：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登入後畫面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2075"/>
            <a:ext cx="12192000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70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027" y="2368145"/>
            <a:ext cx="5890073" cy="21526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8216" y="0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步驟七：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點選畫面左邊   所得查詢</a:t>
            </a:r>
            <a:b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  年度考核查詢   輸入密碼即可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b="15640"/>
          <a:stretch/>
        </p:blipFill>
        <p:spPr>
          <a:xfrm>
            <a:off x="476645" y="1325563"/>
            <a:ext cx="3280968" cy="5175250"/>
          </a:xfrm>
          <a:prstGeom prst="rect">
            <a:avLst/>
          </a:prstGeom>
        </p:spPr>
      </p:pic>
      <p:sp>
        <p:nvSpPr>
          <p:cNvPr id="4" name="向右箭號 3"/>
          <p:cNvSpPr/>
          <p:nvPr/>
        </p:nvSpPr>
        <p:spPr>
          <a:xfrm rot="10800000">
            <a:off x="2525983" y="5052633"/>
            <a:ext cx="628651" cy="4659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向右箭號 4"/>
          <p:cNvSpPr/>
          <p:nvPr/>
        </p:nvSpPr>
        <p:spPr>
          <a:xfrm>
            <a:off x="4543423" y="3357056"/>
            <a:ext cx="885826" cy="60520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797572" y="2710725"/>
            <a:ext cx="2819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點選後畫面</a:t>
            </a:r>
          </a:p>
        </p:txBody>
      </p:sp>
      <p:sp>
        <p:nvSpPr>
          <p:cNvPr id="8" name="矩形 7"/>
          <p:cNvSpPr/>
          <p:nvPr/>
        </p:nvSpPr>
        <p:spPr>
          <a:xfrm>
            <a:off x="7068621" y="4994245"/>
            <a:ext cx="510909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此畫面為已設定完密碼，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第一次使用者須設定密碼。</a:t>
            </a:r>
          </a:p>
        </p:txBody>
      </p:sp>
      <p:sp>
        <p:nvSpPr>
          <p:cNvPr id="9" name="向右箭號 8"/>
          <p:cNvSpPr/>
          <p:nvPr/>
        </p:nvSpPr>
        <p:spPr>
          <a:xfrm rot="16200000">
            <a:off x="6386883" y="5230253"/>
            <a:ext cx="885826" cy="605201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6449494" y="186851"/>
            <a:ext cx="628651" cy="4659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>
            <a:off x="4914896" y="739268"/>
            <a:ext cx="628651" cy="4659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>
            <a:off x="1147765" y="739268"/>
            <a:ext cx="628651" cy="4659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8692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8685" y="0"/>
            <a:ext cx="10353674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步驟八：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登入後畫面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39" y="1485899"/>
            <a:ext cx="10618096" cy="537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67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102</Words>
  <Application>Microsoft Office PowerPoint</Application>
  <PresentationFormat>寬螢幕</PresentationFormat>
  <Paragraphs>12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標楷體</vt:lpstr>
      <vt:lpstr>Arial</vt:lpstr>
      <vt:lpstr>Calibri</vt:lpstr>
      <vt:lpstr>Calibri Light</vt:lpstr>
      <vt:lpstr>Office 佈景主題</vt:lpstr>
      <vt:lpstr>步驟一：進入本校首頁   教職員</vt:lpstr>
      <vt:lpstr>步驟二：網頁往下滑，點選人力資源處</vt:lpstr>
      <vt:lpstr>步驟三：職能考核   薪資及考核查詢系統</vt:lpstr>
      <vt:lpstr>步驟四：網頁往下滑，點選薪資及考核查詢系統</vt:lpstr>
      <vt:lpstr>步驟五：點選薪資及考核查詢系統後的畫面</vt:lpstr>
      <vt:lpstr>步驟六：登入後畫面</vt:lpstr>
      <vt:lpstr>步驟七：點選畫面左邊   所得查詢    年度考核查詢   輸入密碼即可</vt:lpstr>
      <vt:lpstr>步驟八：登入後畫面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羿漢 李</cp:lastModifiedBy>
  <cp:revision>14</cp:revision>
  <dcterms:created xsi:type="dcterms:W3CDTF">2024-03-08T02:39:54Z</dcterms:created>
  <dcterms:modified xsi:type="dcterms:W3CDTF">2025-01-16T07:39:28Z</dcterms:modified>
</cp:coreProperties>
</file>