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32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47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77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1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6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77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37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4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9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1642-8643-4968-8FE4-0193FE343F16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6497-CF46-459B-BF2D-D55E7424C4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5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389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步驟一：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進入本校首頁   教職員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917" y="1278447"/>
            <a:ext cx="11032166" cy="5579553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6243638" y="429815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836089" y="2134341"/>
            <a:ext cx="528639" cy="382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5400000">
            <a:off x="9050402" y="1497294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2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912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步驟二：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網頁往下滑，點選人力資源處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02" y="1317059"/>
            <a:ext cx="10832596" cy="55409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74967" y="6297289"/>
            <a:ext cx="1211230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4216571" y="6188545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65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6776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步驟三：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職能考核   薪資及考核查詢系統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5300662" y="429815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920" y="1325562"/>
            <a:ext cx="10984695" cy="55324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97942" y="3286126"/>
            <a:ext cx="935103" cy="558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194319" y="2073730"/>
            <a:ext cx="938212" cy="409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8503880" y="3099237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67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2927" y="0"/>
            <a:ext cx="11110912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步驟四：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網頁往下滑，點選薪資及考核查詢系統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70" y="989759"/>
            <a:ext cx="11104585" cy="55696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80067" y="5141167"/>
            <a:ext cx="1384431" cy="326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724832" y="5071264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5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88" y="1325563"/>
            <a:ext cx="10319912" cy="55324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步驟五：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點選薪資及考核查詢系統後的畫面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800599" y="3445450"/>
            <a:ext cx="437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輸入個人的帳號密碼</a:t>
            </a:r>
          </a:p>
        </p:txBody>
      </p:sp>
      <p:sp>
        <p:nvSpPr>
          <p:cNvPr id="9" name="向右箭號 8"/>
          <p:cNvSpPr/>
          <p:nvPr/>
        </p:nvSpPr>
        <p:spPr>
          <a:xfrm rot="10800000">
            <a:off x="4010890" y="3274107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0800000">
            <a:off x="4010890" y="3901679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76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3928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步驟六：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登入後畫面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075"/>
            <a:ext cx="121920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917" y="2514600"/>
            <a:ext cx="5847895" cy="21717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8216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步驟七：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點選畫面左邊   所得查詢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薪資暨年終獎金查詢   設定密碼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15640"/>
          <a:stretch/>
        </p:blipFill>
        <p:spPr>
          <a:xfrm>
            <a:off x="476645" y="1325563"/>
            <a:ext cx="3280968" cy="5175250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10800000">
            <a:off x="3168921" y="4294575"/>
            <a:ext cx="628651" cy="4659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4543423" y="3357056"/>
            <a:ext cx="885826" cy="60520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797572" y="2710725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點選後畫面</a:t>
            </a:r>
          </a:p>
        </p:txBody>
      </p:sp>
      <p:sp>
        <p:nvSpPr>
          <p:cNvPr id="8" name="矩形 7"/>
          <p:cNvSpPr/>
          <p:nvPr/>
        </p:nvSpPr>
        <p:spPr>
          <a:xfrm>
            <a:off x="7068621" y="4994245"/>
            <a:ext cx="51090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此畫面為已設定完密碼，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第一次使用者須設定密碼。</a:t>
            </a:r>
          </a:p>
        </p:txBody>
      </p:sp>
      <p:sp>
        <p:nvSpPr>
          <p:cNvPr id="9" name="向右箭號 8"/>
          <p:cNvSpPr/>
          <p:nvPr/>
        </p:nvSpPr>
        <p:spPr>
          <a:xfrm rot="16200000">
            <a:off x="6386883" y="5230253"/>
            <a:ext cx="885826" cy="60520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449494" y="186851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449494" y="739268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1147765" y="739268"/>
            <a:ext cx="628651" cy="465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69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3926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步驟八：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登入後畫面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89" y="1100138"/>
            <a:ext cx="10416874" cy="5757862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 rot="5400000">
            <a:off x="6322037" y="1141285"/>
            <a:ext cx="885826" cy="60520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267576" y="1000972"/>
            <a:ext cx="3971925" cy="713528"/>
          </a:xfrm>
          <a:prstGeom prst="roundRect">
            <a:avLst>
              <a:gd name="adj" fmla="val 2267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可自行點選月份查詢</a:t>
            </a:r>
          </a:p>
        </p:txBody>
      </p:sp>
    </p:spTree>
    <p:extLst>
      <p:ext uri="{BB962C8B-B14F-4D97-AF65-F5344CB8AC3E}">
        <p14:creationId xmlns:p14="http://schemas.microsoft.com/office/powerpoint/2010/main" val="2166729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107</Words>
  <Application>Microsoft Office PowerPoint</Application>
  <PresentationFormat>寬螢幕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標楷體</vt:lpstr>
      <vt:lpstr>Arial</vt:lpstr>
      <vt:lpstr>Calibri</vt:lpstr>
      <vt:lpstr>Calibri Light</vt:lpstr>
      <vt:lpstr>Office 佈景主題</vt:lpstr>
      <vt:lpstr>步驟一：進入本校首頁   教職員</vt:lpstr>
      <vt:lpstr>步驟二：網頁往下滑，點選人力資源處</vt:lpstr>
      <vt:lpstr>步驟三：職能考核   薪資及考核查詢系統</vt:lpstr>
      <vt:lpstr>步驟四：網頁往下滑，點選薪資及考核查詢系統</vt:lpstr>
      <vt:lpstr>步驟五：點選薪資及考核查詢系統後的畫面</vt:lpstr>
      <vt:lpstr>步驟六：登入後畫面</vt:lpstr>
      <vt:lpstr>步驟七：點選畫面左邊   所得查詢    薪資暨年終獎金查詢   設定密碼</vt:lpstr>
      <vt:lpstr>步驟八：登入後畫面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羿漢 李</cp:lastModifiedBy>
  <cp:revision>11</cp:revision>
  <dcterms:created xsi:type="dcterms:W3CDTF">2024-03-08T02:39:54Z</dcterms:created>
  <dcterms:modified xsi:type="dcterms:W3CDTF">2025-01-16T07:18:44Z</dcterms:modified>
</cp:coreProperties>
</file>